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92e0a71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92e0a71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92e0a71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92e0a71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92e0a71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92e0a71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e92e0a71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e92e0a71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e92e0a71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e92e0a71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e92e0a71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e92e0a71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e92e0a71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e92e0a71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e92e0a71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e92e0a71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92e0a71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e92e0a71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e92e0a71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e92e0a71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92e0a71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92e0a71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e92e0a71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e92e0a71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e92e0a71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e92e0a71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e92e0a71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e92e0a71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e92e0a71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e92e0a71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e92e0a71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e92e0a71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e92e0a71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e92e0a71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e92e0a71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e92e0a71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e92e0a71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e92e0a71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e92e0a71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e92e0a71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92e0a71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92e0a71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/>
          <p:nvPr/>
        </p:nvSpPr>
        <p:spPr>
          <a:xfrm>
            <a:off x="1307550" y="2317350"/>
            <a:ext cx="6528900" cy="12684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>
            <a:off x="1974000" y="3203375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/>
          <p:nvPr/>
        </p:nvSpPr>
        <p:spPr>
          <a:xfrm>
            <a:off x="1974000" y="3928800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/>
          <p:nvPr/>
        </p:nvSpPr>
        <p:spPr>
          <a:xfrm>
            <a:off x="1974000" y="3928800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/>
          <p:nvPr/>
        </p:nvSpPr>
        <p:spPr>
          <a:xfrm>
            <a:off x="472625" y="2329275"/>
            <a:ext cx="8165700" cy="13890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/>
          <p:nvPr/>
        </p:nvSpPr>
        <p:spPr>
          <a:xfrm>
            <a:off x="1974000" y="1651250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/>
          <p:nvPr/>
        </p:nvSpPr>
        <p:spPr>
          <a:xfrm>
            <a:off x="1974000" y="3203375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1974000" y="4013175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1974000" y="1651275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1974000" y="2461075"/>
            <a:ext cx="5196000" cy="1214700"/>
          </a:xfrm>
          <a:prstGeom prst="star24">
            <a:avLst>
              <a:gd fmla="val 37500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