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179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" name="Open to Self…"/>
          <p:cNvSpPr/>
          <p:nvPr/>
        </p:nvSpPr>
        <p:spPr>
          <a:xfrm>
            <a:off x="1195598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  <p:sp>
        <p:nvSpPr>
          <p:cNvPr id="183" name="Open to Self…"/>
          <p:cNvSpPr txBox="1"/>
          <p:nvPr/>
        </p:nvSpPr>
        <p:spPr>
          <a:xfrm>
            <a:off x="1408453" y="6150836"/>
            <a:ext cx="4878972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Others</a:t>
            </a:r>
          </a:p>
        </p:txBody>
      </p:sp>
      <p:sp>
        <p:nvSpPr>
          <p:cNvPr id="184" name="Closed to Self…"/>
          <p:cNvSpPr txBox="1"/>
          <p:nvPr/>
        </p:nvSpPr>
        <p:spPr>
          <a:xfrm>
            <a:off x="6928991" y="3356836"/>
            <a:ext cx="4455741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  <p:sp>
        <p:nvSpPr>
          <p:cNvPr id="185" name="Closed to Self…"/>
          <p:cNvSpPr txBox="1"/>
          <p:nvPr/>
        </p:nvSpPr>
        <p:spPr>
          <a:xfrm>
            <a:off x="6717376" y="6150836"/>
            <a:ext cx="4878971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Others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188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0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1" name="Open"/>
          <p:cNvSpPr/>
          <p:nvPr/>
        </p:nvSpPr>
        <p:spPr>
          <a:xfrm>
            <a:off x="1195598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Open</a:t>
            </a:r>
          </a:p>
        </p:txBody>
      </p:sp>
      <p:sp>
        <p:nvSpPr>
          <p:cNvPr id="192" name="Closed to Self…"/>
          <p:cNvSpPr txBox="1"/>
          <p:nvPr/>
        </p:nvSpPr>
        <p:spPr>
          <a:xfrm>
            <a:off x="6717376" y="6150836"/>
            <a:ext cx="4878971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Others</a:t>
            </a:r>
          </a:p>
        </p:txBody>
      </p:sp>
      <p:sp>
        <p:nvSpPr>
          <p:cNvPr id="193" name="Closed to Self…"/>
          <p:cNvSpPr txBox="1"/>
          <p:nvPr/>
        </p:nvSpPr>
        <p:spPr>
          <a:xfrm>
            <a:off x="6928991" y="3356836"/>
            <a:ext cx="4455741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  <p:sp>
        <p:nvSpPr>
          <p:cNvPr id="194" name="Open to Self…"/>
          <p:cNvSpPr txBox="1"/>
          <p:nvPr/>
        </p:nvSpPr>
        <p:spPr>
          <a:xfrm>
            <a:off x="1408453" y="6150836"/>
            <a:ext cx="4878972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Others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197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8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AA7942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9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0" name="Open"/>
          <p:cNvSpPr/>
          <p:nvPr/>
        </p:nvSpPr>
        <p:spPr>
          <a:xfrm>
            <a:off x="1195598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Open</a:t>
            </a:r>
          </a:p>
        </p:txBody>
      </p:sp>
      <p:sp>
        <p:nvSpPr>
          <p:cNvPr id="201" name="Secret"/>
          <p:cNvSpPr txBox="1"/>
          <p:nvPr/>
        </p:nvSpPr>
        <p:spPr>
          <a:xfrm>
            <a:off x="2625836" y="6451364"/>
            <a:ext cx="2444205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Secret</a:t>
            </a:r>
          </a:p>
        </p:txBody>
      </p:sp>
      <p:sp>
        <p:nvSpPr>
          <p:cNvPr id="202" name="Closed to Self…"/>
          <p:cNvSpPr txBox="1"/>
          <p:nvPr/>
        </p:nvSpPr>
        <p:spPr>
          <a:xfrm>
            <a:off x="6717376" y="6150836"/>
            <a:ext cx="4878971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Others</a:t>
            </a:r>
          </a:p>
        </p:txBody>
      </p:sp>
      <p:sp>
        <p:nvSpPr>
          <p:cNvPr id="203" name="Closed to Self…"/>
          <p:cNvSpPr txBox="1"/>
          <p:nvPr/>
        </p:nvSpPr>
        <p:spPr>
          <a:xfrm>
            <a:off x="6928991" y="3356836"/>
            <a:ext cx="4455741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206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7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AA7942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8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9" name="Open"/>
          <p:cNvSpPr/>
          <p:nvPr/>
        </p:nvSpPr>
        <p:spPr>
          <a:xfrm>
            <a:off x="1195598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Open</a:t>
            </a:r>
          </a:p>
        </p:txBody>
      </p:sp>
      <p:sp>
        <p:nvSpPr>
          <p:cNvPr id="210" name="Secret"/>
          <p:cNvSpPr txBox="1"/>
          <p:nvPr/>
        </p:nvSpPr>
        <p:spPr>
          <a:xfrm>
            <a:off x="2625836" y="6451364"/>
            <a:ext cx="2444205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Secret</a:t>
            </a:r>
          </a:p>
        </p:txBody>
      </p:sp>
      <p:sp>
        <p:nvSpPr>
          <p:cNvPr id="211" name="Blind Spots"/>
          <p:cNvSpPr txBox="1"/>
          <p:nvPr/>
        </p:nvSpPr>
        <p:spPr>
          <a:xfrm>
            <a:off x="6983189" y="3657364"/>
            <a:ext cx="4347345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Blind Spots</a:t>
            </a:r>
          </a:p>
        </p:txBody>
      </p:sp>
      <p:sp>
        <p:nvSpPr>
          <p:cNvPr id="212" name="Closed to Self…"/>
          <p:cNvSpPr txBox="1"/>
          <p:nvPr/>
        </p:nvSpPr>
        <p:spPr>
          <a:xfrm>
            <a:off x="6717376" y="6150836"/>
            <a:ext cx="4878971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Others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215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6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AA7942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7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433FF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8" name="Open"/>
          <p:cNvSpPr/>
          <p:nvPr/>
        </p:nvSpPr>
        <p:spPr>
          <a:xfrm>
            <a:off x="1195598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Open</a:t>
            </a:r>
          </a:p>
        </p:txBody>
      </p:sp>
      <p:sp>
        <p:nvSpPr>
          <p:cNvPr id="219" name="Secret"/>
          <p:cNvSpPr txBox="1"/>
          <p:nvPr/>
        </p:nvSpPr>
        <p:spPr>
          <a:xfrm>
            <a:off x="2625836" y="6451364"/>
            <a:ext cx="2444205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Secret</a:t>
            </a:r>
          </a:p>
        </p:txBody>
      </p:sp>
      <p:sp>
        <p:nvSpPr>
          <p:cNvPr id="220" name="Blind Spots"/>
          <p:cNvSpPr txBox="1"/>
          <p:nvPr/>
        </p:nvSpPr>
        <p:spPr>
          <a:xfrm>
            <a:off x="6983189" y="3657364"/>
            <a:ext cx="4347345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Blind Spots</a:t>
            </a:r>
          </a:p>
        </p:txBody>
      </p:sp>
      <p:sp>
        <p:nvSpPr>
          <p:cNvPr id="221" name="Unknown"/>
          <p:cNvSpPr txBox="1"/>
          <p:nvPr/>
        </p:nvSpPr>
        <p:spPr>
          <a:xfrm>
            <a:off x="7385397" y="6451364"/>
            <a:ext cx="3542929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Unknown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224" name="Rectangle"/>
          <p:cNvSpPr/>
          <p:nvPr/>
        </p:nvSpPr>
        <p:spPr>
          <a:xfrm>
            <a:off x="7512012" y="2661716"/>
            <a:ext cx="4297190" cy="4682580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5" name="Rectangle"/>
          <p:cNvSpPr/>
          <p:nvPr/>
        </p:nvSpPr>
        <p:spPr>
          <a:xfrm>
            <a:off x="1195598" y="7322616"/>
            <a:ext cx="5544444" cy="1217068"/>
          </a:xfrm>
          <a:prstGeom prst="rect">
            <a:avLst/>
          </a:prstGeom>
          <a:solidFill>
            <a:srgbClr val="AA7942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6" name="Rectangle"/>
          <p:cNvSpPr/>
          <p:nvPr/>
        </p:nvSpPr>
        <p:spPr>
          <a:xfrm>
            <a:off x="6746316" y="7322616"/>
            <a:ext cx="5062564" cy="1217068"/>
          </a:xfrm>
          <a:prstGeom prst="rect">
            <a:avLst/>
          </a:prstGeom>
          <a:solidFill>
            <a:srgbClr val="0433FF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7" name="Open"/>
          <p:cNvSpPr/>
          <p:nvPr/>
        </p:nvSpPr>
        <p:spPr>
          <a:xfrm>
            <a:off x="1195598" y="2661716"/>
            <a:ext cx="6326784" cy="4682580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Open</a:t>
            </a:r>
          </a:p>
        </p:txBody>
      </p:sp>
      <p:sp>
        <p:nvSpPr>
          <p:cNvPr id="228" name="Secret"/>
          <p:cNvSpPr txBox="1"/>
          <p:nvPr/>
        </p:nvSpPr>
        <p:spPr>
          <a:xfrm>
            <a:off x="2745717" y="7454664"/>
            <a:ext cx="2444205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Secret</a:t>
            </a:r>
          </a:p>
        </p:txBody>
      </p:sp>
      <p:sp>
        <p:nvSpPr>
          <p:cNvPr id="229" name="Blind Spots"/>
          <p:cNvSpPr txBox="1"/>
          <p:nvPr/>
        </p:nvSpPr>
        <p:spPr>
          <a:xfrm>
            <a:off x="7486935" y="4526520"/>
            <a:ext cx="4347345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Blind Spots</a:t>
            </a:r>
          </a:p>
        </p:txBody>
      </p:sp>
      <p:sp>
        <p:nvSpPr>
          <p:cNvPr id="230" name="Unknown"/>
          <p:cNvSpPr txBox="1"/>
          <p:nvPr/>
        </p:nvSpPr>
        <p:spPr>
          <a:xfrm>
            <a:off x="7506134" y="7454664"/>
            <a:ext cx="3542929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Unknown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233" name="Rectangle"/>
          <p:cNvSpPr/>
          <p:nvPr/>
        </p:nvSpPr>
        <p:spPr>
          <a:xfrm>
            <a:off x="4684501" y="2661716"/>
            <a:ext cx="7124701" cy="1736230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4" name="Rectangle"/>
          <p:cNvSpPr/>
          <p:nvPr/>
        </p:nvSpPr>
        <p:spPr>
          <a:xfrm>
            <a:off x="1195598" y="4396655"/>
            <a:ext cx="4762352" cy="4143029"/>
          </a:xfrm>
          <a:prstGeom prst="rect">
            <a:avLst/>
          </a:prstGeom>
          <a:solidFill>
            <a:srgbClr val="AA7942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5" name="Rectangle"/>
          <p:cNvSpPr/>
          <p:nvPr/>
        </p:nvSpPr>
        <p:spPr>
          <a:xfrm>
            <a:off x="5952045" y="4396655"/>
            <a:ext cx="5856835" cy="4143029"/>
          </a:xfrm>
          <a:prstGeom prst="rect">
            <a:avLst/>
          </a:prstGeom>
          <a:solidFill>
            <a:srgbClr val="0433FF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6" name="Open"/>
          <p:cNvSpPr/>
          <p:nvPr/>
        </p:nvSpPr>
        <p:spPr>
          <a:xfrm>
            <a:off x="1195598" y="2661716"/>
            <a:ext cx="3492129" cy="1736230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Open</a:t>
            </a:r>
          </a:p>
        </p:txBody>
      </p:sp>
      <p:sp>
        <p:nvSpPr>
          <p:cNvPr id="237" name="Secret"/>
          <p:cNvSpPr txBox="1"/>
          <p:nvPr/>
        </p:nvSpPr>
        <p:spPr>
          <a:xfrm>
            <a:off x="2354671" y="5991683"/>
            <a:ext cx="2444206" cy="952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Secret</a:t>
            </a:r>
          </a:p>
        </p:txBody>
      </p:sp>
      <p:sp>
        <p:nvSpPr>
          <p:cNvPr id="238" name="Blind Spots"/>
          <p:cNvSpPr txBox="1"/>
          <p:nvPr/>
        </p:nvSpPr>
        <p:spPr>
          <a:xfrm>
            <a:off x="6073179" y="3078708"/>
            <a:ext cx="4347345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Blind Spots</a:t>
            </a:r>
          </a:p>
        </p:txBody>
      </p:sp>
      <p:sp>
        <p:nvSpPr>
          <p:cNvPr id="239" name="Unknown"/>
          <p:cNvSpPr txBox="1"/>
          <p:nvPr/>
        </p:nvSpPr>
        <p:spPr>
          <a:xfrm>
            <a:off x="7108998" y="5991683"/>
            <a:ext cx="3542929" cy="952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Unknown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242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3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AA7942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4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433FF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5" name="Open"/>
          <p:cNvSpPr/>
          <p:nvPr/>
        </p:nvSpPr>
        <p:spPr>
          <a:xfrm>
            <a:off x="1195598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Open</a:t>
            </a:r>
          </a:p>
        </p:txBody>
      </p:sp>
      <p:sp>
        <p:nvSpPr>
          <p:cNvPr id="246" name="Secret"/>
          <p:cNvSpPr txBox="1"/>
          <p:nvPr/>
        </p:nvSpPr>
        <p:spPr>
          <a:xfrm>
            <a:off x="2625836" y="6451364"/>
            <a:ext cx="2444205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Secret</a:t>
            </a:r>
          </a:p>
        </p:txBody>
      </p:sp>
      <p:sp>
        <p:nvSpPr>
          <p:cNvPr id="247" name="Blind Spots"/>
          <p:cNvSpPr txBox="1"/>
          <p:nvPr/>
        </p:nvSpPr>
        <p:spPr>
          <a:xfrm>
            <a:off x="6983189" y="3657364"/>
            <a:ext cx="4347345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Blind Spots</a:t>
            </a:r>
          </a:p>
        </p:txBody>
      </p:sp>
      <p:sp>
        <p:nvSpPr>
          <p:cNvPr id="248" name="Unknown"/>
          <p:cNvSpPr txBox="1"/>
          <p:nvPr/>
        </p:nvSpPr>
        <p:spPr>
          <a:xfrm>
            <a:off x="7385397" y="6451364"/>
            <a:ext cx="3542929" cy="952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Unknown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Your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Your Johari Window</a:t>
            </a:r>
          </a:p>
        </p:txBody>
      </p:sp>
      <p:sp>
        <p:nvSpPr>
          <p:cNvPr id="251" name="Rectangle"/>
          <p:cNvSpPr/>
          <p:nvPr/>
        </p:nvSpPr>
        <p:spPr>
          <a:xfrm>
            <a:off x="1195920" y="2661716"/>
            <a:ext cx="10612960" cy="58779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122" name="Rectangle"/>
          <p:cNvSpPr/>
          <p:nvPr/>
        </p:nvSpPr>
        <p:spPr>
          <a:xfrm>
            <a:off x="11959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128" name="Open to Self"/>
          <p:cNvSpPr/>
          <p:nvPr/>
        </p:nvSpPr>
        <p:spPr>
          <a:xfrm>
            <a:off x="11959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Open to Self</a:t>
            </a:r>
          </a:p>
        </p:txBody>
      </p:sp>
      <p:sp>
        <p:nvSpPr>
          <p:cNvPr id="129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Open to Self…"/>
          <p:cNvSpPr/>
          <p:nvPr/>
        </p:nvSpPr>
        <p:spPr>
          <a:xfrm>
            <a:off x="11959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  <p:sp>
        <p:nvSpPr>
          <p:cNvPr id="134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135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140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" name="Open to Self…"/>
          <p:cNvSpPr/>
          <p:nvPr/>
        </p:nvSpPr>
        <p:spPr>
          <a:xfrm>
            <a:off x="1195598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  <p:sp>
        <p:nvSpPr>
          <p:cNvPr id="144" name="Open to Self"/>
          <p:cNvSpPr txBox="1"/>
          <p:nvPr/>
        </p:nvSpPr>
        <p:spPr>
          <a:xfrm>
            <a:off x="1937568" y="6150836"/>
            <a:ext cx="3820742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Open to Self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147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" name="Open to Self…"/>
          <p:cNvSpPr/>
          <p:nvPr/>
        </p:nvSpPr>
        <p:spPr>
          <a:xfrm>
            <a:off x="1195598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  <p:sp>
        <p:nvSpPr>
          <p:cNvPr id="151" name="Open to Self…"/>
          <p:cNvSpPr txBox="1"/>
          <p:nvPr/>
        </p:nvSpPr>
        <p:spPr>
          <a:xfrm>
            <a:off x="1408453" y="6150836"/>
            <a:ext cx="4878972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Others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154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" name="Open to Self…"/>
          <p:cNvSpPr/>
          <p:nvPr/>
        </p:nvSpPr>
        <p:spPr>
          <a:xfrm>
            <a:off x="1195598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  <p:sp>
        <p:nvSpPr>
          <p:cNvPr id="158" name="Open to Self…"/>
          <p:cNvSpPr txBox="1"/>
          <p:nvPr/>
        </p:nvSpPr>
        <p:spPr>
          <a:xfrm>
            <a:off x="1408453" y="6150836"/>
            <a:ext cx="4878972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Others</a:t>
            </a:r>
          </a:p>
        </p:txBody>
      </p:sp>
      <p:sp>
        <p:nvSpPr>
          <p:cNvPr id="159" name="Closed to Self"/>
          <p:cNvSpPr txBox="1"/>
          <p:nvPr/>
        </p:nvSpPr>
        <p:spPr>
          <a:xfrm>
            <a:off x="7034876" y="3356836"/>
            <a:ext cx="4243971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Closed to Self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162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4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" name="Open to Self…"/>
          <p:cNvSpPr/>
          <p:nvPr/>
        </p:nvSpPr>
        <p:spPr>
          <a:xfrm>
            <a:off x="1195598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  <p:sp>
        <p:nvSpPr>
          <p:cNvPr id="166" name="Open to Self…"/>
          <p:cNvSpPr txBox="1"/>
          <p:nvPr/>
        </p:nvSpPr>
        <p:spPr>
          <a:xfrm>
            <a:off x="1408453" y="6150836"/>
            <a:ext cx="4878972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Others</a:t>
            </a:r>
          </a:p>
        </p:txBody>
      </p:sp>
      <p:sp>
        <p:nvSpPr>
          <p:cNvPr id="167" name="Closed to Self…"/>
          <p:cNvSpPr txBox="1"/>
          <p:nvPr/>
        </p:nvSpPr>
        <p:spPr>
          <a:xfrm>
            <a:off x="6928991" y="3356836"/>
            <a:ext cx="4455741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he Johari Window"/>
          <p:cNvSpPr txBox="1"/>
          <p:nvPr>
            <p:ph type="ctrTitle"/>
          </p:nvPr>
        </p:nvSpPr>
        <p:spPr>
          <a:xfrm>
            <a:off x="1270000" y="342900"/>
            <a:ext cx="10464800" cy="1519933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The Johari Window</a:t>
            </a:r>
          </a:p>
        </p:txBody>
      </p:sp>
      <p:sp>
        <p:nvSpPr>
          <p:cNvPr id="170" name="Rectangle"/>
          <p:cNvSpPr/>
          <p:nvPr/>
        </p:nvSpPr>
        <p:spPr>
          <a:xfrm>
            <a:off x="6504520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" name="Rectangle"/>
          <p:cNvSpPr/>
          <p:nvPr/>
        </p:nvSpPr>
        <p:spPr>
          <a:xfrm>
            <a:off x="11955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" name="Rectangle"/>
          <p:cNvSpPr/>
          <p:nvPr/>
        </p:nvSpPr>
        <p:spPr>
          <a:xfrm>
            <a:off x="6504198" y="55954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Open to Self…"/>
          <p:cNvSpPr/>
          <p:nvPr/>
        </p:nvSpPr>
        <p:spPr>
          <a:xfrm>
            <a:off x="1195598" y="2661716"/>
            <a:ext cx="5304682" cy="2944268"/>
          </a:xfrm>
          <a:prstGeom prst="rect">
            <a:avLst/>
          </a:prstGeom>
          <a:solidFill>
            <a:srgbClr val="00F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  <p:sp>
        <p:nvSpPr>
          <p:cNvPr id="174" name="Open to Self…"/>
          <p:cNvSpPr txBox="1"/>
          <p:nvPr/>
        </p:nvSpPr>
        <p:spPr>
          <a:xfrm>
            <a:off x="1408453" y="6150836"/>
            <a:ext cx="4878972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Others</a:t>
            </a:r>
          </a:p>
        </p:txBody>
      </p:sp>
      <p:sp>
        <p:nvSpPr>
          <p:cNvPr id="175" name="Closed to Self…"/>
          <p:cNvSpPr txBox="1"/>
          <p:nvPr/>
        </p:nvSpPr>
        <p:spPr>
          <a:xfrm>
            <a:off x="6928991" y="3356836"/>
            <a:ext cx="4455741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 to Self</a:t>
            </a:r>
          </a:p>
          <a:p>
            <a: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 to Others</a:t>
            </a:r>
          </a:p>
        </p:txBody>
      </p:sp>
      <p:sp>
        <p:nvSpPr>
          <p:cNvPr id="176" name="Closed to Self"/>
          <p:cNvSpPr txBox="1"/>
          <p:nvPr/>
        </p:nvSpPr>
        <p:spPr>
          <a:xfrm>
            <a:off x="7034876" y="6150836"/>
            <a:ext cx="4243971" cy="1554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Closed to Self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