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illars for Faith"/>
          <p:cNvSpPr txBox="1"/>
          <p:nvPr>
            <p:ph type="ctrTitle"/>
          </p:nvPr>
        </p:nvSpPr>
        <p:spPr>
          <a:xfrm>
            <a:off x="1270000" y="266700"/>
            <a:ext cx="10464800" cy="1459608"/>
          </a:xfrm>
          <a:prstGeom prst="rect">
            <a:avLst/>
          </a:prstGeom>
        </p:spPr>
        <p:txBody>
          <a:bodyPr/>
          <a:lstStyle>
            <a:lvl1pPr>
              <a:defRPr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pPr/>
            <a:r>
              <a:t>Pillars for Faith</a:t>
            </a:r>
          </a:p>
        </p:txBody>
      </p:sp>
      <p:pic>
        <p:nvPicPr>
          <p:cNvPr id="120" name="Columns.jpeg" descr="Columns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59191" y="4233918"/>
            <a:ext cx="4571272" cy="5086345"/>
          </a:xfrm>
          <a:prstGeom prst="rect">
            <a:avLst/>
          </a:prstGeom>
          <a:ln w="12700">
            <a:miter lim="400000"/>
          </a:ln>
        </p:spPr>
      </p:pic>
      <p:sp>
        <p:nvSpPr>
          <p:cNvPr id="121" name="Line"/>
          <p:cNvSpPr/>
          <p:nvPr/>
        </p:nvSpPr>
        <p:spPr>
          <a:xfrm>
            <a:off x="4373352" y="6203950"/>
            <a:ext cx="3484642" cy="0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2" name="Line"/>
          <p:cNvSpPr/>
          <p:nvPr/>
        </p:nvSpPr>
        <p:spPr>
          <a:xfrm>
            <a:off x="5516352" y="5721350"/>
            <a:ext cx="3484642" cy="0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3" name="Line"/>
          <p:cNvSpPr/>
          <p:nvPr/>
        </p:nvSpPr>
        <p:spPr>
          <a:xfrm>
            <a:off x="6354552" y="5238750"/>
            <a:ext cx="3484642" cy="0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4" name="Line"/>
          <p:cNvSpPr/>
          <p:nvPr/>
        </p:nvSpPr>
        <p:spPr>
          <a:xfrm>
            <a:off x="7370552" y="4756150"/>
            <a:ext cx="3484642" cy="0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5" name="Line"/>
          <p:cNvSpPr/>
          <p:nvPr/>
        </p:nvSpPr>
        <p:spPr>
          <a:xfrm>
            <a:off x="8259552" y="4273550"/>
            <a:ext cx="3484642" cy="0"/>
          </a:xfrm>
          <a:prstGeom prst="line">
            <a:avLst/>
          </a:prstGeom>
          <a:ln w="508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6" name="Write a word, phrase, or create a symbol to indicate various “pillars” your parent(s) gave you…"/>
          <p:cNvSpPr txBox="1"/>
          <p:nvPr/>
        </p:nvSpPr>
        <p:spPr>
          <a:xfrm>
            <a:off x="1025193" y="1676400"/>
            <a:ext cx="9391946" cy="3225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 algn="l">
              <a:defRPr b="0" sz="4000">
                <a:latin typeface="Georgia"/>
                <a:ea typeface="Georgia"/>
                <a:cs typeface="Georgia"/>
                <a:sym typeface="Georgia"/>
              </a:defRPr>
            </a:pPr>
            <a:r>
              <a:t>Write a word, phrase, or create a symbol to indicate various “pillars” your parent(s) gave you </a:t>
            </a:r>
          </a:p>
          <a:p>
            <a:pPr algn="l">
              <a:defRPr b="0" sz="4000">
                <a:latin typeface="Georgia"/>
                <a:ea typeface="Georgia"/>
                <a:cs typeface="Georgia"/>
                <a:sym typeface="Georgia"/>
              </a:defRPr>
            </a:pPr>
            <a:r>
              <a:t>upon which you could </a:t>
            </a:r>
          </a:p>
          <a:p>
            <a:pPr algn="l">
              <a:defRPr b="0" sz="4000">
                <a:latin typeface="Georgia"/>
                <a:ea typeface="Georgia"/>
                <a:cs typeface="Georgia"/>
                <a:sym typeface="Georgia"/>
              </a:defRPr>
            </a:pPr>
            <a:r>
              <a:t>place your faith.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