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52" name="Release your complaint to God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Release your complaint to God,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then take one of the following actions:</a:t>
            </a:r>
          </a:p>
        </p:txBody>
      </p:sp>
      <p:sp>
        <p:nvSpPr>
          <p:cNvPr id="153" name="Antidote 1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8000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Antidote 1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56" name="Release your complaint to God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Release your complaint to God,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then take one of the following actions:</a:t>
            </a:r>
          </a:p>
        </p:txBody>
      </p:sp>
      <p:sp>
        <p:nvSpPr>
          <p:cNvPr id="157" name="Antidote 1…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8000" u="sng">
                <a:latin typeface="Helvetica"/>
                <a:ea typeface="Helvetica"/>
                <a:cs typeface="Helvetica"/>
                <a:sym typeface="Helvetica"/>
              </a:defRPr>
            </a:pPr>
            <a:r>
              <a:t>Antidote 1 </a:t>
            </a:r>
          </a:p>
          <a:p>
            <a:pPr>
              <a:defRPr sz="8000">
                <a:latin typeface="Helvetica"/>
                <a:ea typeface="Helvetica"/>
                <a:cs typeface="Helvetica"/>
                <a:sym typeface="Helvetica"/>
              </a:defRPr>
            </a:pPr>
            <a:r>
              <a:t>Express gratitude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60" name="Release your complaint to God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Release your complaint to God,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then take one of the following actions:</a:t>
            </a:r>
          </a:p>
        </p:txBody>
      </p:sp>
      <p:sp>
        <p:nvSpPr>
          <p:cNvPr id="161" name="Antidote 2"/>
          <p:cNvSpPr txBox="1"/>
          <p:nvPr/>
        </p:nvSpPr>
        <p:spPr>
          <a:xfrm>
            <a:off x="228649" y="5265539"/>
            <a:ext cx="12547502" cy="3967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8000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Antidote 2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64" name="Release your complaint to God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Release your complaint to God,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then take one of the following actions:</a:t>
            </a:r>
          </a:p>
        </p:txBody>
      </p:sp>
      <p:sp>
        <p:nvSpPr>
          <p:cNvPr id="165" name="Antidote 2…"/>
          <p:cNvSpPr txBox="1"/>
          <p:nvPr/>
        </p:nvSpPr>
        <p:spPr>
          <a:xfrm>
            <a:off x="228649" y="5265539"/>
            <a:ext cx="12547502" cy="3967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8000" u="sng">
                <a:latin typeface="Helvetica"/>
                <a:ea typeface="Helvetica"/>
                <a:cs typeface="Helvetica"/>
                <a:sym typeface="Helvetica"/>
              </a:defRPr>
            </a:pPr>
            <a:r>
              <a:t>Antidote 2 </a:t>
            </a:r>
          </a:p>
          <a:p>
            <a:pPr>
              <a:defRPr sz="8000">
                <a:latin typeface="Helvetica"/>
                <a:ea typeface="Helvetica"/>
                <a:cs typeface="Helvetica"/>
                <a:sym typeface="Helvetica"/>
              </a:defRPr>
            </a:pPr>
            <a:r>
              <a:t>Help someone who has it worse than you do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22" name="The next time you are ready to complain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 next time you are ready to complain,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respond to these questions first: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25" name="The next time you are ready to complain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 next time you are ready to complain,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respond to these questions first:</a:t>
            </a:r>
          </a:p>
        </p:txBody>
      </p:sp>
      <p:sp>
        <p:nvSpPr>
          <p:cNvPr id="126" name="How bad is it?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8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How bad is it?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29" name="The next time you are ready to complain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 next time you are ready to complain,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respond to these questions first:</a:t>
            </a:r>
          </a:p>
        </p:txBody>
      </p:sp>
      <p:sp>
        <p:nvSpPr>
          <p:cNvPr id="130" name="How bad is it?…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8000">
                <a:latin typeface="Helvetica"/>
                <a:ea typeface="Helvetica"/>
                <a:cs typeface="Helvetica"/>
                <a:sym typeface="Helvetica"/>
              </a:defRPr>
            </a:pPr>
            <a:r>
              <a:t>How bad is it?</a:t>
            </a:r>
          </a:p>
          <a:p>
            <a:pPr>
              <a:defRPr sz="8000">
                <a:latin typeface="Helvetica"/>
                <a:ea typeface="Helvetica"/>
                <a:cs typeface="Helvetica"/>
                <a:sym typeface="Helvetica"/>
              </a:defRPr>
            </a:pPr>
            <a:r>
              <a:t>Really?!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33" name="The next time you are ready to complain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 next time you are ready to complain,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respond to these questions first:</a:t>
            </a:r>
          </a:p>
        </p:txBody>
      </p:sp>
      <p:sp>
        <p:nvSpPr>
          <p:cNvPr id="134" name="What have you forgotten?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8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What have you forgotten?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37" name="The next time you are ready to complain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 next time you are ready to complain,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respond to these questions first:</a:t>
            </a:r>
          </a:p>
        </p:txBody>
      </p:sp>
      <p:sp>
        <p:nvSpPr>
          <p:cNvPr id="138" name="What could be worse?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8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What could be worse?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41" name="The next time you are ready to complain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 next time you are ready to complain,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respond to these questions first:</a:t>
            </a:r>
          </a:p>
        </p:txBody>
      </p:sp>
      <p:sp>
        <p:nvSpPr>
          <p:cNvPr id="142" name="What can you do…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8000">
                <a:latin typeface="Helvetica"/>
                <a:ea typeface="Helvetica"/>
                <a:cs typeface="Helvetica"/>
                <a:sym typeface="Helvetica"/>
              </a:defRPr>
            </a:pPr>
            <a:r>
              <a:t>What can you do </a:t>
            </a:r>
          </a:p>
          <a:p>
            <a:pPr>
              <a:defRPr sz="8000">
                <a:latin typeface="Helvetica"/>
                <a:ea typeface="Helvetica"/>
                <a:cs typeface="Helvetica"/>
                <a:sym typeface="Helvetica"/>
              </a:defRPr>
            </a:pPr>
            <a:r>
              <a:t>about it?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45" name="The next time you are ready to complain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 next time you are ready to complain,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respond to these questions first:</a:t>
            </a:r>
          </a:p>
        </p:txBody>
      </p:sp>
      <p:sp>
        <p:nvSpPr>
          <p:cNvPr id="146" name="Which of the two following antidotes will you choose?"/>
          <p:cNvSpPr txBox="1"/>
          <p:nvPr/>
        </p:nvSpPr>
        <p:spPr>
          <a:xfrm>
            <a:off x="228649" y="5265539"/>
            <a:ext cx="12547502" cy="2945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554990">
              <a:defRPr sz="7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Which of the two following antidotes will you choose?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When you’re ready to complain . . ."/>
          <p:cNvSpPr txBox="1"/>
          <p:nvPr>
            <p:ph type="ctrTitle"/>
          </p:nvPr>
        </p:nvSpPr>
        <p:spPr>
          <a:xfrm>
            <a:off x="228649" y="1016000"/>
            <a:ext cx="12547502" cy="124608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When you’re ready to complain . . .</a:t>
            </a:r>
          </a:p>
        </p:txBody>
      </p:sp>
      <p:sp>
        <p:nvSpPr>
          <p:cNvPr id="149" name="Release your complaint to God,…"/>
          <p:cNvSpPr txBox="1"/>
          <p:nvPr>
            <p:ph type="subTitle" sz="quarter" idx="1"/>
          </p:nvPr>
        </p:nvSpPr>
        <p:spPr>
          <a:xfrm>
            <a:off x="228649" y="2857500"/>
            <a:ext cx="12547502" cy="1812628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Release your complaint to God, </a:t>
            </a:r>
          </a:p>
          <a:p>
            <a:pPr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then take one of the following actions: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