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st"/>
          <p:cNvSpPr txBox="1"/>
          <p:nvPr>
            <p:ph type="ctrTitle"/>
          </p:nvPr>
        </p:nvSpPr>
        <p:spPr>
          <a:xfrm>
            <a:off x="1270000" y="330200"/>
            <a:ext cx="10464800" cy="1915319"/>
          </a:xfrm>
          <a:prstGeom prst="rect">
            <a:avLst/>
          </a:prstGeom>
        </p:spPr>
        <p:txBody>
          <a:bodyPr/>
          <a:lstStyle>
            <a:lvl1pPr>
              <a:defRPr sz="10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Rest</a:t>
            </a:r>
          </a:p>
        </p:txBody>
      </p:sp>
      <p:sp>
        <p:nvSpPr>
          <p:cNvPr id="120" name="Yes"/>
          <p:cNvSpPr txBox="1"/>
          <p:nvPr>
            <p:ph type="subTitle" sz="quarter" idx="1"/>
          </p:nvPr>
        </p:nvSpPr>
        <p:spPr>
          <a:xfrm>
            <a:off x="2018492" y="2400300"/>
            <a:ext cx="2569668" cy="1018977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</a:t>
            </a:r>
          </a:p>
        </p:txBody>
      </p:sp>
      <p:sp>
        <p:nvSpPr>
          <p:cNvPr id="121" name="No"/>
          <p:cNvSpPr txBox="1"/>
          <p:nvPr/>
        </p:nvSpPr>
        <p:spPr>
          <a:xfrm>
            <a:off x="8337563" y="2514600"/>
            <a:ext cx="2569667" cy="101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</a:t>
            </a:r>
          </a:p>
        </p:txBody>
      </p:sp>
      <p:sp>
        <p:nvSpPr>
          <p:cNvPr id="122" name="Line"/>
          <p:cNvSpPr/>
          <p:nvPr/>
        </p:nvSpPr>
        <p:spPr>
          <a:xfrm flipV="1">
            <a:off x="6462861" y="2426047"/>
            <a:ext cx="1" cy="693968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Line"/>
          <p:cNvSpPr/>
          <p:nvPr/>
        </p:nvSpPr>
        <p:spPr>
          <a:xfrm>
            <a:off x="535185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Line"/>
          <p:cNvSpPr/>
          <p:nvPr/>
        </p:nvSpPr>
        <p:spPr>
          <a:xfrm>
            <a:off x="6854256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less"/>
          <p:cNvSpPr txBox="1"/>
          <p:nvPr>
            <p:ph type="ctrTitle"/>
          </p:nvPr>
        </p:nvSpPr>
        <p:spPr>
          <a:xfrm>
            <a:off x="1270000" y="330200"/>
            <a:ext cx="10464800" cy="1915319"/>
          </a:xfrm>
          <a:prstGeom prst="rect">
            <a:avLst/>
          </a:prstGeom>
        </p:spPr>
        <p:txBody>
          <a:bodyPr/>
          <a:lstStyle>
            <a:lvl1pPr>
              <a:defRPr sz="10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Bless</a:t>
            </a:r>
          </a:p>
        </p:txBody>
      </p:sp>
      <p:sp>
        <p:nvSpPr>
          <p:cNvPr id="127" name="Yes"/>
          <p:cNvSpPr txBox="1"/>
          <p:nvPr>
            <p:ph type="subTitle" sz="quarter" idx="1"/>
          </p:nvPr>
        </p:nvSpPr>
        <p:spPr>
          <a:xfrm>
            <a:off x="2018492" y="2400300"/>
            <a:ext cx="2569668" cy="1018977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</a:t>
            </a:r>
          </a:p>
        </p:txBody>
      </p:sp>
      <p:sp>
        <p:nvSpPr>
          <p:cNvPr id="128" name="No"/>
          <p:cNvSpPr txBox="1"/>
          <p:nvPr/>
        </p:nvSpPr>
        <p:spPr>
          <a:xfrm>
            <a:off x="8337563" y="2514600"/>
            <a:ext cx="2569667" cy="101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</a:t>
            </a:r>
          </a:p>
        </p:txBody>
      </p:sp>
      <p:sp>
        <p:nvSpPr>
          <p:cNvPr id="129" name="Line"/>
          <p:cNvSpPr/>
          <p:nvPr/>
        </p:nvSpPr>
        <p:spPr>
          <a:xfrm flipV="1">
            <a:off x="6462861" y="2426047"/>
            <a:ext cx="1" cy="693968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Line"/>
          <p:cNvSpPr/>
          <p:nvPr/>
        </p:nvSpPr>
        <p:spPr>
          <a:xfrm>
            <a:off x="535185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Line"/>
          <p:cNvSpPr/>
          <p:nvPr/>
        </p:nvSpPr>
        <p:spPr>
          <a:xfrm>
            <a:off x="6854256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anctify"/>
          <p:cNvSpPr txBox="1"/>
          <p:nvPr>
            <p:ph type="ctrTitle"/>
          </p:nvPr>
        </p:nvSpPr>
        <p:spPr>
          <a:xfrm>
            <a:off x="1270000" y="330200"/>
            <a:ext cx="10464800" cy="1915319"/>
          </a:xfrm>
          <a:prstGeom prst="rect">
            <a:avLst/>
          </a:prstGeom>
        </p:spPr>
        <p:txBody>
          <a:bodyPr/>
          <a:lstStyle>
            <a:lvl1pPr>
              <a:defRPr sz="10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Sanctify</a:t>
            </a:r>
          </a:p>
        </p:txBody>
      </p:sp>
      <p:sp>
        <p:nvSpPr>
          <p:cNvPr id="134" name="Yes"/>
          <p:cNvSpPr txBox="1"/>
          <p:nvPr>
            <p:ph type="subTitle" sz="quarter" idx="1"/>
          </p:nvPr>
        </p:nvSpPr>
        <p:spPr>
          <a:xfrm>
            <a:off x="2018492" y="2400300"/>
            <a:ext cx="2569668" cy="1018977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</a:t>
            </a:r>
          </a:p>
        </p:txBody>
      </p:sp>
      <p:sp>
        <p:nvSpPr>
          <p:cNvPr id="135" name="No"/>
          <p:cNvSpPr txBox="1"/>
          <p:nvPr/>
        </p:nvSpPr>
        <p:spPr>
          <a:xfrm>
            <a:off x="8337563" y="2514600"/>
            <a:ext cx="2569667" cy="101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</a:t>
            </a:r>
          </a:p>
        </p:txBody>
      </p:sp>
      <p:sp>
        <p:nvSpPr>
          <p:cNvPr id="136" name="Line"/>
          <p:cNvSpPr/>
          <p:nvPr/>
        </p:nvSpPr>
        <p:spPr>
          <a:xfrm flipV="1">
            <a:off x="6462861" y="2426047"/>
            <a:ext cx="1" cy="693968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Line"/>
          <p:cNvSpPr/>
          <p:nvPr/>
        </p:nvSpPr>
        <p:spPr>
          <a:xfrm>
            <a:off x="535185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Line"/>
          <p:cNvSpPr/>
          <p:nvPr/>
        </p:nvSpPr>
        <p:spPr>
          <a:xfrm>
            <a:off x="6854256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erve"/>
          <p:cNvSpPr txBox="1"/>
          <p:nvPr>
            <p:ph type="ctrTitle"/>
          </p:nvPr>
        </p:nvSpPr>
        <p:spPr>
          <a:xfrm>
            <a:off x="1270000" y="330200"/>
            <a:ext cx="10464800" cy="1915319"/>
          </a:xfrm>
          <a:prstGeom prst="rect">
            <a:avLst/>
          </a:prstGeom>
        </p:spPr>
        <p:txBody>
          <a:bodyPr/>
          <a:lstStyle>
            <a:lvl1pPr>
              <a:defRPr sz="10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Serve</a:t>
            </a:r>
          </a:p>
        </p:txBody>
      </p:sp>
      <p:sp>
        <p:nvSpPr>
          <p:cNvPr id="141" name="Yes"/>
          <p:cNvSpPr txBox="1"/>
          <p:nvPr>
            <p:ph type="subTitle" sz="quarter" idx="1"/>
          </p:nvPr>
        </p:nvSpPr>
        <p:spPr>
          <a:xfrm>
            <a:off x="2018492" y="2400300"/>
            <a:ext cx="2569668" cy="1018977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</a:t>
            </a:r>
          </a:p>
        </p:txBody>
      </p:sp>
      <p:sp>
        <p:nvSpPr>
          <p:cNvPr id="142" name="No"/>
          <p:cNvSpPr txBox="1"/>
          <p:nvPr/>
        </p:nvSpPr>
        <p:spPr>
          <a:xfrm>
            <a:off x="8337563" y="2514600"/>
            <a:ext cx="2569667" cy="101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</a:t>
            </a:r>
          </a:p>
        </p:txBody>
      </p:sp>
      <p:sp>
        <p:nvSpPr>
          <p:cNvPr id="143" name="Line"/>
          <p:cNvSpPr/>
          <p:nvPr/>
        </p:nvSpPr>
        <p:spPr>
          <a:xfrm flipV="1">
            <a:off x="6462861" y="2426047"/>
            <a:ext cx="1" cy="693968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Line"/>
          <p:cNvSpPr/>
          <p:nvPr/>
        </p:nvSpPr>
        <p:spPr>
          <a:xfrm>
            <a:off x="535185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Line"/>
          <p:cNvSpPr/>
          <p:nvPr/>
        </p:nvSpPr>
        <p:spPr>
          <a:xfrm>
            <a:off x="6854256" y="3332534"/>
            <a:ext cx="55362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