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t’s Make a Deal, Round 2"/>
          <p:cNvSpPr txBox="1"/>
          <p:nvPr>
            <p:ph type="subTitle" sz="quarter" idx="1"/>
          </p:nvPr>
        </p:nvSpPr>
        <p:spPr>
          <a:xfrm>
            <a:off x="62309" y="587275"/>
            <a:ext cx="12880182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Deal, Round 2</a:t>
            </a:r>
          </a:p>
        </p:txBody>
      </p:sp>
      <p:sp>
        <p:nvSpPr>
          <p:cNvPr id="120" name="Choose from:…"/>
          <p:cNvSpPr txBox="1"/>
          <p:nvPr/>
        </p:nvSpPr>
        <p:spPr>
          <a:xfrm>
            <a:off x="1270000" y="2525017"/>
            <a:ext cx="10464800" cy="6516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8000"/>
            </a:pPr>
            <a:r>
              <a:t>Choose from:</a:t>
            </a:r>
          </a:p>
          <a:p>
            <a:pPr>
              <a:defRPr b="0" sz="8000"/>
            </a:pPr>
            <a:r>
              <a:t>Door #1</a:t>
            </a:r>
          </a:p>
          <a:p>
            <a:pPr>
              <a:defRPr b="0" sz="8000"/>
            </a:pPr>
            <a:r>
              <a:t>Door #2</a:t>
            </a:r>
          </a:p>
          <a:p>
            <a:pPr>
              <a:defRPr b="0" sz="8000"/>
            </a:pPr>
            <a:r>
              <a:t>Door #3</a:t>
            </a:r>
          </a:p>
          <a:p>
            <a:pPr>
              <a:defRPr b="0" sz="8000"/>
            </a:pPr>
            <a:r>
              <a:t>Door #4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23" name="Door #1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#1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3439396"/>
            <a:ext cx="8798568" cy="5412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27" name="Door #2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#2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5016" y="3431533"/>
            <a:ext cx="8654768" cy="53378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31" name="Door #3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#3</a:t>
            </a:r>
          </a:p>
        </p:txBody>
      </p:sp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3183" y="3308198"/>
            <a:ext cx="9058434" cy="5632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et’s Make a Deal!"/>
          <p:cNvSpPr txBox="1"/>
          <p:nvPr>
            <p:ph type="subTitle" sz="quarter" idx="1"/>
          </p:nvPr>
        </p:nvSpPr>
        <p:spPr>
          <a:xfrm>
            <a:off x="1270000" y="688875"/>
            <a:ext cx="10464800" cy="1609825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Let’s Make a Deal!</a:t>
            </a:r>
          </a:p>
        </p:txBody>
      </p:sp>
      <p:sp>
        <p:nvSpPr>
          <p:cNvPr id="135" name="Door #4"/>
          <p:cNvSpPr txBox="1"/>
          <p:nvPr/>
        </p:nvSpPr>
        <p:spPr>
          <a:xfrm>
            <a:off x="1270000" y="2060475"/>
            <a:ext cx="10464800" cy="160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0" sz="8000"/>
            </a:lvl1pPr>
          </a:lstStyle>
          <a:p>
            <a:pPr/>
            <a:r>
              <a:t>Door #4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3439396"/>
            <a:ext cx="8798568" cy="5412504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riangle"/>
          <p:cNvSpPr/>
          <p:nvPr/>
        </p:nvSpPr>
        <p:spPr>
          <a:xfrm>
            <a:off x="4902200" y="3881288"/>
            <a:ext cx="2066925" cy="243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72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Triangle"/>
          <p:cNvSpPr/>
          <p:nvPr/>
        </p:nvSpPr>
        <p:spPr>
          <a:xfrm flipH="1" rot="10800000">
            <a:off x="4902200" y="6154588"/>
            <a:ext cx="2066925" cy="243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72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4"/>
          <p:cNvSpPr txBox="1"/>
          <p:nvPr/>
        </p:nvSpPr>
        <p:spPr>
          <a:xfrm>
            <a:off x="2910507" y="4594423"/>
            <a:ext cx="5948711" cy="3892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22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Killed or enslaved…"/>
          <p:cNvSpPr txBox="1"/>
          <p:nvPr>
            <p:ph type="subTitle" sz="half" idx="1"/>
          </p:nvPr>
        </p:nvSpPr>
        <p:spPr>
          <a:xfrm>
            <a:off x="101103" y="6191448"/>
            <a:ext cx="12691667" cy="2912567"/>
          </a:xfrm>
          <a:prstGeom prst="rect">
            <a:avLst/>
          </a:prstGeom>
        </p:spPr>
        <p:txBody>
          <a:bodyPr/>
          <a:lstStyle/>
          <a:p>
            <a:pPr>
              <a:defRPr sz="8000"/>
            </a:pPr>
            <a:r>
              <a:t>Killed or enslaved </a:t>
            </a:r>
          </a:p>
          <a:p>
            <a:pPr>
              <a:defRPr sz="8000"/>
            </a:pPr>
            <a:r>
              <a:t>by bandits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116" y="492996"/>
            <a:ext cx="8798568" cy="5412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75016" y="421633"/>
            <a:ext cx="8654768" cy="5337817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Rejected by relatives"/>
          <p:cNvSpPr txBox="1"/>
          <p:nvPr>
            <p:ph type="subTitle" sz="half" idx="1"/>
          </p:nvPr>
        </p:nvSpPr>
        <p:spPr>
          <a:xfrm>
            <a:off x="101103" y="6587728"/>
            <a:ext cx="12691667" cy="251628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Rejected by relatives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3183" y="472999"/>
            <a:ext cx="9058434" cy="5632602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Join the distant family"/>
          <p:cNvSpPr txBox="1"/>
          <p:nvPr>
            <p:ph type="subTitle" sz="half" idx="1"/>
          </p:nvPr>
        </p:nvSpPr>
        <p:spPr>
          <a:xfrm>
            <a:off x="156567" y="6825853"/>
            <a:ext cx="12691666" cy="2443262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Join the distant family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"/>
          <p:cNvGrpSpPr/>
          <p:nvPr/>
        </p:nvGrpSpPr>
        <p:grpSpPr>
          <a:xfrm>
            <a:off x="2103116" y="583048"/>
            <a:ext cx="8798568" cy="5412504"/>
            <a:chOff x="0" y="0"/>
            <a:chExt cx="8798566" cy="5412503"/>
          </a:xfrm>
        </p:grpSpPr>
        <p:pic>
          <p:nvPicPr>
            <p:cNvPr id="15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8798567" cy="54125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1" name="Triangle"/>
            <p:cNvSpPr/>
            <p:nvPr/>
          </p:nvSpPr>
          <p:spPr>
            <a:xfrm>
              <a:off x="2799083" y="441892"/>
              <a:ext cx="2066926" cy="24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672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2" name="Triangle"/>
            <p:cNvSpPr/>
            <p:nvPr/>
          </p:nvSpPr>
          <p:spPr>
            <a:xfrm flipH="1" rot="10800000">
              <a:off x="2799083" y="2715192"/>
              <a:ext cx="2066926" cy="24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672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3" name="4"/>
            <p:cNvSpPr txBox="1"/>
            <p:nvPr/>
          </p:nvSpPr>
          <p:spPr>
            <a:xfrm>
              <a:off x="807390" y="1155027"/>
              <a:ext cx="5948711" cy="3892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rmAutofit fontScale="100000" lnSpcReduction="0"/>
            </a:bodyPr>
            <a:lstStyle>
              <a:lvl1pPr>
                <a:defRPr sz="22000">
                  <a:solidFill>
                    <a:srgbClr val="FFFFFF"/>
                  </a:solidFill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155" name="Start a new life somewhere on his own"/>
          <p:cNvSpPr txBox="1"/>
          <p:nvPr>
            <p:ph type="subTitle" sz="half" idx="1"/>
          </p:nvPr>
        </p:nvSpPr>
        <p:spPr>
          <a:xfrm>
            <a:off x="101103" y="6191448"/>
            <a:ext cx="12691667" cy="291256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Start a new life somewhere on his 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