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Relationship Id="rId11" Type="http://schemas.openxmlformats.org/officeDocument/2006/relationships/image" Target="../media/image10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Qualities and Settings…"/>
          <p:cNvSpPr txBox="1"/>
          <p:nvPr>
            <p:ph type="subTitle" sz="quarter" idx="1"/>
          </p:nvPr>
        </p:nvSpPr>
        <p:spPr>
          <a:xfrm>
            <a:off x="483339" y="158546"/>
            <a:ext cx="12038122" cy="1397379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rPr b="1"/>
              <a:t>Qualities</a:t>
            </a:r>
            <a:r>
              <a:t> and </a:t>
            </a:r>
            <a:r>
              <a:rPr b="1"/>
              <a:t>Settings</a:t>
            </a:r>
          </a:p>
          <a:p>
            <a:pPr>
              <a:defRPr sz="1800"/>
            </a:pPr>
            <a:r>
              <a:t>The left column has 5 qualities; the right column has 5 settings.</a:t>
            </a:r>
          </a:p>
          <a:p>
            <a:pPr>
              <a:defRPr sz="1800"/>
            </a:pPr>
            <a:r>
              <a:t>Cut each of them and draw one from the left options then one from the right options.  See how well they match.</a:t>
            </a:r>
          </a:p>
        </p:txBody>
      </p:sp>
      <p:sp>
        <p:nvSpPr>
          <p:cNvPr id="120" name="Line"/>
          <p:cNvSpPr/>
          <p:nvPr/>
        </p:nvSpPr>
        <p:spPr>
          <a:xfrm flipV="1">
            <a:off x="6502400" y="70868"/>
            <a:ext cx="0" cy="9611864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Line"/>
          <p:cNvSpPr/>
          <p:nvPr/>
        </p:nvSpPr>
        <p:spPr>
          <a:xfrm>
            <a:off x="135429" y="3289300"/>
            <a:ext cx="12733942" cy="0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" name="Line"/>
          <p:cNvSpPr/>
          <p:nvPr/>
        </p:nvSpPr>
        <p:spPr>
          <a:xfrm>
            <a:off x="86765" y="6567537"/>
            <a:ext cx="12831271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Quality:…"/>
          <p:cNvSpPr txBox="1"/>
          <p:nvPr/>
        </p:nvSpPr>
        <p:spPr>
          <a:xfrm>
            <a:off x="259394" y="1857515"/>
            <a:ext cx="3963262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Quality:</a:t>
            </a:r>
          </a:p>
          <a:p>
            <a:pPr>
              <a:defRPr b="0" sz="3200"/>
            </a:pPr>
            <a:r>
              <a:t>Physically Attractive</a:t>
            </a:r>
          </a:p>
        </p:txBody>
      </p:sp>
      <p:sp>
        <p:nvSpPr>
          <p:cNvPr id="124" name="Line"/>
          <p:cNvSpPr/>
          <p:nvPr/>
        </p:nvSpPr>
        <p:spPr>
          <a:xfrm>
            <a:off x="135429" y="4928418"/>
            <a:ext cx="12733942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" name="Line"/>
          <p:cNvSpPr/>
          <p:nvPr/>
        </p:nvSpPr>
        <p:spPr>
          <a:xfrm>
            <a:off x="135429" y="8206655"/>
            <a:ext cx="12733942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" name="Line"/>
          <p:cNvSpPr/>
          <p:nvPr/>
        </p:nvSpPr>
        <p:spPr>
          <a:xfrm>
            <a:off x="135429" y="1650181"/>
            <a:ext cx="12733942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" name="Setting:…"/>
          <p:cNvSpPr txBox="1"/>
          <p:nvPr/>
        </p:nvSpPr>
        <p:spPr>
          <a:xfrm>
            <a:off x="6661548" y="1857515"/>
            <a:ext cx="4590403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Setting:</a:t>
            </a:r>
          </a:p>
          <a:p>
            <a:pPr>
              <a:defRPr b="0" sz="3200"/>
            </a:pPr>
            <a:r>
              <a:t>Antarctica Weather Post</a:t>
            </a:r>
          </a:p>
        </p:txBody>
      </p:sp>
      <p:sp>
        <p:nvSpPr>
          <p:cNvPr id="128" name="Quality:…"/>
          <p:cNvSpPr txBox="1"/>
          <p:nvPr/>
        </p:nvSpPr>
        <p:spPr>
          <a:xfrm>
            <a:off x="303225" y="3496634"/>
            <a:ext cx="4280862" cy="1224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Quality:</a:t>
            </a:r>
          </a:p>
          <a:p>
            <a:pPr>
              <a:defRPr b="0" sz="3200"/>
            </a:pPr>
            <a:r>
              <a:t>Sparkling Personality</a:t>
            </a:r>
          </a:p>
        </p:txBody>
      </p:sp>
      <p:sp>
        <p:nvSpPr>
          <p:cNvPr id="129" name="Setting:…"/>
          <p:cNvSpPr txBox="1"/>
          <p:nvPr/>
        </p:nvSpPr>
        <p:spPr>
          <a:xfrm>
            <a:off x="6705379" y="3445015"/>
            <a:ext cx="3334823" cy="1224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Setting:</a:t>
            </a:r>
          </a:p>
          <a:p>
            <a:pPr>
              <a:defRPr b="0" sz="3200"/>
            </a:pPr>
            <a:r>
              <a:t>Zoo Keeper</a:t>
            </a:r>
          </a:p>
        </p:txBody>
      </p:sp>
      <p:sp>
        <p:nvSpPr>
          <p:cNvPr id="130" name="Quality:…"/>
          <p:cNvSpPr txBox="1"/>
          <p:nvPr/>
        </p:nvSpPr>
        <p:spPr>
          <a:xfrm>
            <a:off x="554939" y="5135752"/>
            <a:ext cx="3030999" cy="1224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Quality:</a:t>
            </a:r>
          </a:p>
          <a:p>
            <a:pPr>
              <a:defRPr b="0" sz="3200"/>
            </a:pPr>
            <a:r>
              <a:t>Very Athletic</a:t>
            </a:r>
          </a:p>
        </p:txBody>
      </p:sp>
      <p:sp>
        <p:nvSpPr>
          <p:cNvPr id="131" name="Setting:…"/>
          <p:cNvSpPr txBox="1"/>
          <p:nvPr/>
        </p:nvSpPr>
        <p:spPr>
          <a:xfrm>
            <a:off x="6771914" y="5135752"/>
            <a:ext cx="3334822" cy="1224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Setting:</a:t>
            </a:r>
          </a:p>
          <a:p>
            <a:pPr>
              <a:defRPr b="0" sz="3200"/>
            </a:pPr>
            <a:r>
              <a:t>Baseball Umpire</a:t>
            </a:r>
          </a:p>
        </p:txBody>
      </p:sp>
      <p:sp>
        <p:nvSpPr>
          <p:cNvPr id="132" name="Quality:…"/>
          <p:cNvSpPr txBox="1"/>
          <p:nvPr/>
        </p:nvSpPr>
        <p:spPr>
          <a:xfrm>
            <a:off x="776245" y="6774871"/>
            <a:ext cx="3334822" cy="1224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Quality:</a:t>
            </a:r>
          </a:p>
          <a:p>
            <a:pPr>
              <a:defRPr b="0" sz="3200"/>
            </a:pPr>
            <a:r>
              <a:t>Deep Thinker</a:t>
            </a:r>
          </a:p>
        </p:txBody>
      </p:sp>
      <p:sp>
        <p:nvSpPr>
          <p:cNvPr id="133" name="Setting:…"/>
          <p:cNvSpPr txBox="1"/>
          <p:nvPr/>
        </p:nvSpPr>
        <p:spPr>
          <a:xfrm>
            <a:off x="6805182" y="6774870"/>
            <a:ext cx="2860828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Setting:</a:t>
            </a:r>
          </a:p>
          <a:p>
            <a:pPr>
              <a:defRPr b="0" sz="3200"/>
            </a:pPr>
            <a:r>
              <a:t>Uber Driver</a:t>
            </a:r>
          </a:p>
        </p:txBody>
      </p:sp>
      <p:sp>
        <p:nvSpPr>
          <p:cNvPr id="134" name="Quality:…"/>
          <p:cNvSpPr txBox="1"/>
          <p:nvPr/>
        </p:nvSpPr>
        <p:spPr>
          <a:xfrm>
            <a:off x="136889" y="8325853"/>
            <a:ext cx="4208272" cy="1224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Quality:</a:t>
            </a:r>
          </a:p>
          <a:p>
            <a:pPr>
              <a:defRPr b="0" sz="3200"/>
            </a:pPr>
            <a:r>
              <a:t>Super Video Gamer</a:t>
            </a:r>
          </a:p>
        </p:txBody>
      </p:sp>
      <p:sp>
        <p:nvSpPr>
          <p:cNvPr id="135" name="Setting:…"/>
          <p:cNvSpPr txBox="1"/>
          <p:nvPr/>
        </p:nvSpPr>
        <p:spPr>
          <a:xfrm>
            <a:off x="7108843" y="8300912"/>
            <a:ext cx="2527895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Setting:</a:t>
            </a:r>
          </a:p>
          <a:p>
            <a:pPr>
              <a:defRPr b="0" sz="3200"/>
            </a:pPr>
            <a:r>
              <a:t>Poet</a:t>
            </a:r>
          </a:p>
        </p:txBody>
      </p:sp>
      <p:pic>
        <p:nvPicPr>
          <p:cNvPr id="136" name="images.jpeg" descr="image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23595" y="1909134"/>
            <a:ext cx="1516252" cy="1121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s.jpeg" descr="images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03249" y="3410170"/>
            <a:ext cx="1856007" cy="13973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Unknown.jpeg" descr="Unknown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66825" y="5135752"/>
            <a:ext cx="2448902" cy="12244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images.jpeg" descr="images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728288" y="6705632"/>
            <a:ext cx="2675056" cy="13375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Unknown.jpeg" descr="Unknown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604042" y="8300912"/>
            <a:ext cx="2546766" cy="13560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images.jpeg" descr="images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194479" y="1795995"/>
            <a:ext cx="2005139" cy="133432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s.jpeg" descr="images.jpe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 flipH="1">
            <a:off x="4674343" y="3380943"/>
            <a:ext cx="1096211" cy="14634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Unknown.jpeg" descr="Unknown.jpe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817479" y="5009783"/>
            <a:ext cx="2078478" cy="1463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s.jpeg" descr="images.jpe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930513" y="6593776"/>
            <a:ext cx="1852410" cy="14834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ages.jpeg" descr="images.jpe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314193" y="8325853"/>
            <a:ext cx="1765711" cy="12386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Qualities and Settings…"/>
          <p:cNvSpPr txBox="1"/>
          <p:nvPr>
            <p:ph type="subTitle" sz="quarter" idx="1"/>
          </p:nvPr>
        </p:nvSpPr>
        <p:spPr>
          <a:xfrm>
            <a:off x="483339" y="158546"/>
            <a:ext cx="12038122" cy="1397379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rPr b="1"/>
              <a:t>Qualities</a:t>
            </a:r>
            <a:r>
              <a:t> and </a:t>
            </a:r>
            <a:r>
              <a:rPr b="1"/>
              <a:t>Settings</a:t>
            </a:r>
          </a:p>
          <a:p>
            <a:pPr>
              <a:defRPr sz="1800"/>
            </a:pPr>
            <a:r>
              <a:t>The left column has 5 qualities; the right column has 5 settings.</a:t>
            </a:r>
          </a:p>
          <a:p>
            <a:pPr>
              <a:defRPr sz="1800"/>
            </a:pPr>
            <a:r>
              <a:t>Cut each of them and draw one from the left options then one from the right options.  See how well they match.</a:t>
            </a:r>
          </a:p>
        </p:txBody>
      </p:sp>
      <p:sp>
        <p:nvSpPr>
          <p:cNvPr id="148" name="Line"/>
          <p:cNvSpPr/>
          <p:nvPr/>
        </p:nvSpPr>
        <p:spPr>
          <a:xfrm flipV="1">
            <a:off x="6502400" y="70868"/>
            <a:ext cx="0" cy="9611864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" name="Line"/>
          <p:cNvSpPr/>
          <p:nvPr/>
        </p:nvSpPr>
        <p:spPr>
          <a:xfrm>
            <a:off x="135429" y="3289300"/>
            <a:ext cx="12733942" cy="0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" name="Line"/>
          <p:cNvSpPr/>
          <p:nvPr/>
        </p:nvSpPr>
        <p:spPr>
          <a:xfrm>
            <a:off x="86765" y="6567537"/>
            <a:ext cx="12831271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Quality:…"/>
          <p:cNvSpPr txBox="1"/>
          <p:nvPr/>
        </p:nvSpPr>
        <p:spPr>
          <a:xfrm>
            <a:off x="1424828" y="1857515"/>
            <a:ext cx="4280861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Quality:</a:t>
            </a:r>
          </a:p>
          <a:p>
            <a:pPr>
              <a:defRPr b="0" sz="3200"/>
            </a:pPr>
            <a:r>
              <a:t>Physically Attractive</a:t>
            </a:r>
          </a:p>
        </p:txBody>
      </p:sp>
      <p:sp>
        <p:nvSpPr>
          <p:cNvPr id="152" name="Line"/>
          <p:cNvSpPr/>
          <p:nvPr/>
        </p:nvSpPr>
        <p:spPr>
          <a:xfrm>
            <a:off x="135429" y="4928418"/>
            <a:ext cx="12733942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Line"/>
          <p:cNvSpPr/>
          <p:nvPr/>
        </p:nvSpPr>
        <p:spPr>
          <a:xfrm>
            <a:off x="135429" y="8206655"/>
            <a:ext cx="12733942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Line"/>
          <p:cNvSpPr/>
          <p:nvPr/>
        </p:nvSpPr>
        <p:spPr>
          <a:xfrm>
            <a:off x="135429" y="1650181"/>
            <a:ext cx="12733942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Setting:…"/>
          <p:cNvSpPr txBox="1"/>
          <p:nvPr/>
        </p:nvSpPr>
        <p:spPr>
          <a:xfrm>
            <a:off x="7299111" y="1857515"/>
            <a:ext cx="5061864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Setting:</a:t>
            </a:r>
          </a:p>
          <a:p>
            <a:pPr>
              <a:defRPr b="0" sz="3200"/>
            </a:pPr>
            <a:r>
              <a:t>Antarctica Weather Station</a:t>
            </a:r>
          </a:p>
        </p:txBody>
      </p:sp>
      <p:sp>
        <p:nvSpPr>
          <p:cNvPr id="156" name="Quality:…"/>
          <p:cNvSpPr txBox="1"/>
          <p:nvPr/>
        </p:nvSpPr>
        <p:spPr>
          <a:xfrm>
            <a:off x="1424828" y="3496633"/>
            <a:ext cx="4280861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Quality:</a:t>
            </a:r>
          </a:p>
          <a:p>
            <a:pPr>
              <a:defRPr b="0" sz="3200"/>
            </a:pPr>
            <a:r>
              <a:t>Sparkling Personality</a:t>
            </a:r>
          </a:p>
        </p:txBody>
      </p:sp>
      <p:sp>
        <p:nvSpPr>
          <p:cNvPr id="157" name="Setting:…"/>
          <p:cNvSpPr txBox="1"/>
          <p:nvPr/>
        </p:nvSpPr>
        <p:spPr>
          <a:xfrm>
            <a:off x="8162631" y="3445015"/>
            <a:ext cx="3334823" cy="1224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Setting:</a:t>
            </a:r>
          </a:p>
          <a:p>
            <a:pPr>
              <a:defRPr b="0" sz="3200"/>
            </a:pPr>
            <a:r>
              <a:t>Zoo Keeper</a:t>
            </a:r>
          </a:p>
        </p:txBody>
      </p:sp>
      <p:sp>
        <p:nvSpPr>
          <p:cNvPr id="158" name="Quality:…"/>
          <p:cNvSpPr txBox="1"/>
          <p:nvPr/>
        </p:nvSpPr>
        <p:spPr>
          <a:xfrm>
            <a:off x="2049759" y="5135752"/>
            <a:ext cx="3030998" cy="1224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Quality:</a:t>
            </a:r>
          </a:p>
          <a:p>
            <a:pPr>
              <a:defRPr b="0" sz="3200"/>
            </a:pPr>
            <a:r>
              <a:t>Very Athletic</a:t>
            </a:r>
          </a:p>
        </p:txBody>
      </p:sp>
      <p:sp>
        <p:nvSpPr>
          <p:cNvPr id="159" name="Setting:…"/>
          <p:cNvSpPr txBox="1"/>
          <p:nvPr/>
        </p:nvSpPr>
        <p:spPr>
          <a:xfrm>
            <a:off x="8162631" y="5135752"/>
            <a:ext cx="3334823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Setting:</a:t>
            </a:r>
          </a:p>
          <a:p>
            <a:pPr>
              <a:defRPr b="0" sz="3200"/>
            </a:pPr>
            <a:r>
              <a:t>Baseball Umpire</a:t>
            </a:r>
          </a:p>
        </p:txBody>
      </p:sp>
      <p:sp>
        <p:nvSpPr>
          <p:cNvPr id="160" name="Quality:…"/>
          <p:cNvSpPr txBox="1"/>
          <p:nvPr/>
        </p:nvSpPr>
        <p:spPr>
          <a:xfrm>
            <a:off x="1897847" y="6774870"/>
            <a:ext cx="3334822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Quality:</a:t>
            </a:r>
          </a:p>
          <a:p>
            <a:pPr>
              <a:defRPr b="0" sz="3200"/>
            </a:pPr>
            <a:r>
              <a:t>Deep Thinker</a:t>
            </a:r>
          </a:p>
        </p:txBody>
      </p:sp>
      <p:sp>
        <p:nvSpPr>
          <p:cNvPr id="161" name="Setting:…"/>
          <p:cNvSpPr txBox="1"/>
          <p:nvPr/>
        </p:nvSpPr>
        <p:spPr>
          <a:xfrm>
            <a:off x="8399629" y="6774870"/>
            <a:ext cx="2860828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Setting:</a:t>
            </a:r>
          </a:p>
          <a:p>
            <a:pPr>
              <a:defRPr b="0" sz="3200"/>
            </a:pPr>
            <a:r>
              <a:t>Uber Driver</a:t>
            </a:r>
          </a:p>
        </p:txBody>
      </p:sp>
      <p:sp>
        <p:nvSpPr>
          <p:cNvPr id="162" name="Quality:…"/>
          <p:cNvSpPr txBox="1"/>
          <p:nvPr/>
        </p:nvSpPr>
        <p:spPr>
          <a:xfrm>
            <a:off x="1034327" y="8413989"/>
            <a:ext cx="5061863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Quality:</a:t>
            </a:r>
          </a:p>
          <a:p>
            <a:pPr>
              <a:defRPr b="0" sz="3200"/>
            </a:pPr>
            <a:r>
              <a:t>Super Video Gamer</a:t>
            </a:r>
          </a:p>
        </p:txBody>
      </p:sp>
      <p:sp>
        <p:nvSpPr>
          <p:cNvPr id="163" name="Setting:…"/>
          <p:cNvSpPr txBox="1"/>
          <p:nvPr/>
        </p:nvSpPr>
        <p:spPr>
          <a:xfrm>
            <a:off x="8566095" y="8413989"/>
            <a:ext cx="2527895" cy="1224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3200"/>
            </a:pPr>
            <a:r>
              <a:t>Setting:</a:t>
            </a:r>
          </a:p>
          <a:p>
            <a:pPr>
              <a:defRPr b="0" sz="3200"/>
            </a:pPr>
            <a:r>
              <a:t>Poet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